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ans 3"/>
      <p:regular r:id="rId17"/>
    </p:embeddedFont>
    <p:embeddedFont>
      <p:font typeface="Source Sans 3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60957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Floral Analytics Stack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dashboard monitoring units, sales, cost, shrink, waste %, promo uplift, and holiday windows for grocery floral department.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853" y="601385"/>
            <a:ext cx="5999559" cy="514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Run-the-Business Operations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51853" y="1443990"/>
            <a:ext cx="7613094" cy="25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100"/>
              </a:lnSpc>
              <a:buNone/>
            </a:pPr>
            <a:r>
              <a:rPr lang="en-US" sz="81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Weekly Ops Dashboard</a:t>
            </a:r>
            <a:endParaRPr lang="en-US" sz="81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3887" y="4351913"/>
            <a:ext cx="328017" cy="32801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2656" y="434518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Sales vs Waste %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962656" y="4797981"/>
            <a:ext cx="6902291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Monitor margin health and shrink trends.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3887" y="5592068"/>
            <a:ext cx="328017" cy="32801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962656" y="5585341"/>
            <a:ext cx="3056572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Holiday Window Charts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6962656" y="6038136"/>
            <a:ext cx="6902291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 uplift and pricing during peak seasons.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3887" y="6832223"/>
            <a:ext cx="328017" cy="32801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962656" y="682549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SKU Search Slicer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962656" y="7278291"/>
            <a:ext cx="6902291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Quick interventions on underperforming products.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7000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Dataset Foundation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24124" y="2892266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1392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Grain &amp; Span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63474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Daily by SKU, Jan 2024–Dec 2025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892266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1392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Scale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634740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3.6K–4K rows per SKU, 15–20 fields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887039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133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Key Signals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29513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Price, cost, inventory, waste, promo, holiday flags, weather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54323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Python EDA: Data Cleaning &amp; Engineering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7398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116223"/>
            <a:ext cx="3614618" cy="3048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6" name="Text 3"/>
          <p:cNvSpPr/>
          <p:nvPr/>
        </p:nvSpPr>
        <p:spPr>
          <a:xfrm>
            <a:off x="6324124" y="32968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Health Checks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324124" y="3792379"/>
            <a:ext cx="36146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Null scan, duplicates, type validation, positive quantities verified.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178058" y="273986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8058" y="3116223"/>
            <a:ext cx="3614618" cy="3048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0" name="Text 7"/>
          <p:cNvSpPr/>
          <p:nvPr/>
        </p:nvSpPr>
        <p:spPr>
          <a:xfrm>
            <a:off x="10178058" y="32968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Cleaning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178058" y="3792379"/>
            <a:ext cx="36146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Clipped erroneous values, harmonized SKUs, forward-filled missing prices.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24124" y="536019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5736550"/>
            <a:ext cx="7468553" cy="3048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14" name="Text 11"/>
          <p:cNvSpPr/>
          <p:nvPr/>
        </p:nvSpPr>
        <p:spPr>
          <a:xfrm>
            <a:off x="6324124" y="5917168"/>
            <a:ext cx="28664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324124" y="641270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Waste rate, gross margin $, promo flags, week ISO, weekend indicators.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77935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EDA Insights: Holiday &amp; Promo Impact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183136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5-10x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6324124" y="4272082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Holiday Units Spike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24124" y="5119568"/>
            <a:ext cx="22900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Peak demand during Valentine's, Mother's Day, Thanksgiving, Christmas.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913376" y="3183136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2-2.5x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8913376" y="427208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Price Lift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13376" y="4767620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Pricing increases during major holiday windows.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1502628" y="3183136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Inelastic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11502628" y="427208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Demand Curve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2628" y="4767620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Price-volume largely inelastic during event weeks.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47605"/>
            <a:ext cx="705897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Category Performance Analysis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39091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Bouquets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50044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Dominate sales and waste $; highest turnover.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39091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Plants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71561" y="450044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Higher unit margin, lower turnover, smaller waste share.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51967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SQL Analysis: Revenue &amp; Margin Trends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293751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019782"/>
            <a:ext cx="49324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Total Revenue, Units, Gross Margin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51532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Aggregate KPIs across two-year span.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3770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15559" y="4459367"/>
            <a:ext cx="29204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Daily Revenue Trend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495490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Seasonal patterns and holiday peaks visible over time.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81667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5559" y="5898952"/>
            <a:ext cx="31693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Top SKUs &amp; Categories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39449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 leaders and margin performance by product.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3559"/>
            <a:ext cx="913054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Operational Metrics: Waste &amp; Markdown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424940" y="3451503"/>
            <a:ext cx="294429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Highest</a:t>
            </a:r>
            <a:endParaRPr lang="en-US" sz="4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804" y="1955363"/>
            <a:ext cx="3590687" cy="35906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8996" y="58451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Waste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34067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Bouquets lead waste $ share; plants lower.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842992" y="3451503"/>
            <a:ext cx="294429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Variable</a:t>
            </a:r>
            <a:endParaRPr lang="en-US" sz="4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857" y="1955363"/>
            <a:ext cx="3590687" cy="359068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07048" y="58451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Markdown Rate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55776" y="634067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SKUs flagged for aggressive discounting.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261044" y="3451503"/>
            <a:ext cx="294429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Seasonal</a:t>
            </a:r>
            <a:endParaRPr lang="en-US" sz="4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909" y="1955363"/>
            <a:ext cx="3590687" cy="359068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25100" y="58451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Under-Stock Days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3828" y="6340673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Peak during holiday windows; varies by SKU.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988945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Power BI Dashboard: Real-Time Monitoring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44744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views with date, holiday, category, and SKU slicers for daily operations.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57650"/>
            <a:ext cx="632864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Strategic Recommendations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837724" y="4979908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851B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4979908"/>
            <a:ext cx="121920" cy="2184202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6" name="Text 3"/>
          <p:cNvSpPr/>
          <p:nvPr/>
        </p:nvSpPr>
        <p:spPr>
          <a:xfrm>
            <a:off x="1198959" y="52497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Holiday Planning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5745242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Raise orders 2–2.5× for Valentine's, Mother's Day; enforce post-event markdowns to protect margin.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4979908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851B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05293" y="4979908"/>
            <a:ext cx="121920" cy="2184202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10" name="Text 7"/>
          <p:cNvSpPr/>
          <p:nvPr/>
        </p:nvSpPr>
        <p:spPr>
          <a:xfrm>
            <a:off x="5597009" y="52497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Waste Control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97009" y="5745242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Bouquets—pilot tighter delivery cadence and end-of-day markdowns.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4979908"/>
            <a:ext cx="4158853" cy="2184202"/>
          </a:xfrm>
          <a:prstGeom prst="roundRect">
            <a:avLst>
              <a:gd name="adj" fmla="val 669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E851B2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3343" y="4979908"/>
            <a:ext cx="121920" cy="2184202"/>
          </a:xfrm>
          <a:prstGeom prst="roundRect">
            <a:avLst>
              <a:gd name="adj" fmla="val 82464"/>
            </a:avLst>
          </a:prstGeom>
          <a:solidFill>
            <a:srgbClr val="E851B2"/>
          </a:solidFill>
          <a:ln/>
        </p:spPr>
      </p:sp>
      <p:sp>
        <p:nvSpPr>
          <p:cNvPr id="14" name="Text 11"/>
          <p:cNvSpPr/>
          <p:nvPr/>
        </p:nvSpPr>
        <p:spPr>
          <a:xfrm>
            <a:off x="9995059" y="524970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Promo Targeting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95059" y="5745242"/>
            <a:ext cx="35278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Offer top uplift SKUs; avoid deep discounts where demand is inelastic.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2025-11-08T21:41:21Z</dcterms:created>
  <dcterms:modified xsi:type="dcterms:W3CDTF">2025-11-08T21:41:21Z</dcterms:modified>
</cp:coreProperties>
</file>